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</p:sldIdLst>
  <p:sldSz cx="20116800" cy="4846638"/>
  <p:notesSz cx="6858000" cy="9144000"/>
  <p:defaultTextStyle>
    <a:defPPr>
      <a:defRPr lang="en-US"/>
    </a:defPPr>
    <a:lvl1pPr marL="0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1pPr>
    <a:lvl2pPr marL="351085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2pPr>
    <a:lvl3pPr marL="702172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3pPr>
    <a:lvl4pPr marL="1053258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4pPr>
    <a:lvl5pPr marL="1404344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5pPr>
    <a:lvl6pPr marL="1755430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6pPr>
    <a:lvl7pPr marL="2106515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7pPr>
    <a:lvl8pPr marL="2457602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8pPr>
    <a:lvl9pPr marL="2808688" algn="l" defTabSz="702172" rtl="0" eaLnBrk="1" latinLnBrk="0" hangingPunct="1">
      <a:defRPr sz="138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3" d="100"/>
          <a:sy n="53" d="100"/>
        </p:scale>
        <p:origin x="-144" y="-464"/>
      </p:cViewPr>
      <p:guideLst>
        <p:guide orient="horz" pos="1526"/>
        <p:guide pos="63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4600" y="793189"/>
            <a:ext cx="15087600" cy="1687348"/>
          </a:xfrm>
        </p:spPr>
        <p:txBody>
          <a:bodyPr anchor="b"/>
          <a:lstStyle>
            <a:lvl1pPr algn="ctr">
              <a:defRPr sz="4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4600" y="2545607"/>
            <a:ext cx="15087600" cy="1170149"/>
          </a:xfrm>
        </p:spPr>
        <p:txBody>
          <a:bodyPr/>
          <a:lstStyle>
            <a:lvl1pPr marL="0" indent="0" algn="ctr">
              <a:buNone/>
              <a:defRPr sz="1696"/>
            </a:lvl1pPr>
            <a:lvl2pPr marL="323103" indent="0" algn="ctr">
              <a:buNone/>
              <a:defRPr sz="1413"/>
            </a:lvl2pPr>
            <a:lvl3pPr marL="646206" indent="0" algn="ctr">
              <a:buNone/>
              <a:defRPr sz="1272"/>
            </a:lvl3pPr>
            <a:lvl4pPr marL="969310" indent="0" algn="ctr">
              <a:buNone/>
              <a:defRPr sz="1131"/>
            </a:lvl4pPr>
            <a:lvl5pPr marL="1292413" indent="0" algn="ctr">
              <a:buNone/>
              <a:defRPr sz="1131"/>
            </a:lvl5pPr>
            <a:lvl6pPr marL="1615516" indent="0" algn="ctr">
              <a:buNone/>
              <a:defRPr sz="1131"/>
            </a:lvl6pPr>
            <a:lvl7pPr marL="1938619" indent="0" algn="ctr">
              <a:buNone/>
              <a:defRPr sz="1131"/>
            </a:lvl7pPr>
            <a:lvl8pPr marL="2261723" indent="0" algn="ctr">
              <a:buNone/>
              <a:defRPr sz="1131"/>
            </a:lvl8pPr>
            <a:lvl9pPr marL="2584826" indent="0" algn="ctr">
              <a:buNone/>
              <a:defRPr sz="113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91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862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396085" y="258038"/>
            <a:ext cx="4337685" cy="410730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3030" y="258038"/>
            <a:ext cx="12761595" cy="410730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41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70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2553" y="1208295"/>
            <a:ext cx="17350740" cy="2016066"/>
          </a:xfrm>
        </p:spPr>
        <p:txBody>
          <a:bodyPr anchor="b"/>
          <a:lstStyle>
            <a:lvl1pPr>
              <a:defRPr sz="4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2553" y="3243434"/>
            <a:ext cx="17350740" cy="1060202"/>
          </a:xfrm>
        </p:spPr>
        <p:txBody>
          <a:bodyPr/>
          <a:lstStyle>
            <a:lvl1pPr marL="0" indent="0">
              <a:buNone/>
              <a:defRPr sz="1696">
                <a:solidFill>
                  <a:schemeClr val="tx1">
                    <a:tint val="75000"/>
                  </a:schemeClr>
                </a:solidFill>
              </a:defRPr>
            </a:lvl1pPr>
            <a:lvl2pPr marL="323103" indent="0">
              <a:buNone/>
              <a:defRPr sz="1413">
                <a:solidFill>
                  <a:schemeClr val="tx1">
                    <a:tint val="75000"/>
                  </a:schemeClr>
                </a:solidFill>
              </a:defRPr>
            </a:lvl2pPr>
            <a:lvl3pPr marL="646206" indent="0">
              <a:buNone/>
              <a:defRPr sz="1272">
                <a:solidFill>
                  <a:schemeClr val="tx1">
                    <a:tint val="75000"/>
                  </a:schemeClr>
                </a:solidFill>
              </a:defRPr>
            </a:lvl3pPr>
            <a:lvl4pPr marL="969310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4pPr>
            <a:lvl5pPr marL="1292413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5pPr>
            <a:lvl6pPr marL="1615516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6pPr>
            <a:lvl7pPr marL="1938619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7pPr>
            <a:lvl8pPr marL="2261723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8pPr>
            <a:lvl9pPr marL="2584826" indent="0">
              <a:buNone/>
              <a:defRPr sz="11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576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3030" y="1290193"/>
            <a:ext cx="8549640" cy="307514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84130" y="1290193"/>
            <a:ext cx="8549640" cy="307514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518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650" y="258039"/>
            <a:ext cx="17350740" cy="93679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651" y="1188100"/>
            <a:ext cx="8510349" cy="582269"/>
          </a:xfrm>
        </p:spPr>
        <p:txBody>
          <a:bodyPr anchor="b"/>
          <a:lstStyle>
            <a:lvl1pPr marL="0" indent="0">
              <a:buNone/>
              <a:defRPr sz="1696" b="1"/>
            </a:lvl1pPr>
            <a:lvl2pPr marL="323103" indent="0">
              <a:buNone/>
              <a:defRPr sz="1413" b="1"/>
            </a:lvl2pPr>
            <a:lvl3pPr marL="646206" indent="0">
              <a:buNone/>
              <a:defRPr sz="1272" b="1"/>
            </a:lvl3pPr>
            <a:lvl4pPr marL="969310" indent="0">
              <a:buNone/>
              <a:defRPr sz="1131" b="1"/>
            </a:lvl4pPr>
            <a:lvl5pPr marL="1292413" indent="0">
              <a:buNone/>
              <a:defRPr sz="1131" b="1"/>
            </a:lvl5pPr>
            <a:lvl6pPr marL="1615516" indent="0">
              <a:buNone/>
              <a:defRPr sz="1131" b="1"/>
            </a:lvl6pPr>
            <a:lvl7pPr marL="1938619" indent="0">
              <a:buNone/>
              <a:defRPr sz="1131" b="1"/>
            </a:lvl7pPr>
            <a:lvl8pPr marL="2261723" indent="0">
              <a:buNone/>
              <a:defRPr sz="1131" b="1"/>
            </a:lvl8pPr>
            <a:lvl9pPr marL="2584826" indent="0">
              <a:buNone/>
              <a:defRPr sz="113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5651" y="1770369"/>
            <a:ext cx="8510349" cy="2603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184130" y="1188100"/>
            <a:ext cx="8552260" cy="582269"/>
          </a:xfrm>
        </p:spPr>
        <p:txBody>
          <a:bodyPr anchor="b"/>
          <a:lstStyle>
            <a:lvl1pPr marL="0" indent="0">
              <a:buNone/>
              <a:defRPr sz="1696" b="1"/>
            </a:lvl1pPr>
            <a:lvl2pPr marL="323103" indent="0">
              <a:buNone/>
              <a:defRPr sz="1413" b="1"/>
            </a:lvl2pPr>
            <a:lvl3pPr marL="646206" indent="0">
              <a:buNone/>
              <a:defRPr sz="1272" b="1"/>
            </a:lvl3pPr>
            <a:lvl4pPr marL="969310" indent="0">
              <a:buNone/>
              <a:defRPr sz="1131" b="1"/>
            </a:lvl4pPr>
            <a:lvl5pPr marL="1292413" indent="0">
              <a:buNone/>
              <a:defRPr sz="1131" b="1"/>
            </a:lvl5pPr>
            <a:lvl6pPr marL="1615516" indent="0">
              <a:buNone/>
              <a:defRPr sz="1131" b="1"/>
            </a:lvl6pPr>
            <a:lvl7pPr marL="1938619" indent="0">
              <a:buNone/>
              <a:defRPr sz="1131" b="1"/>
            </a:lvl7pPr>
            <a:lvl8pPr marL="2261723" indent="0">
              <a:buNone/>
              <a:defRPr sz="1131" b="1"/>
            </a:lvl8pPr>
            <a:lvl9pPr marL="2584826" indent="0">
              <a:buNone/>
              <a:defRPr sz="113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184130" y="1770369"/>
            <a:ext cx="8552260" cy="2603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44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81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33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651" y="323109"/>
            <a:ext cx="6488191" cy="1130882"/>
          </a:xfrm>
        </p:spPr>
        <p:txBody>
          <a:bodyPr anchor="b"/>
          <a:lstStyle>
            <a:lvl1pPr>
              <a:defRPr sz="226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52260" y="697827"/>
            <a:ext cx="10184130" cy="3444254"/>
          </a:xfrm>
        </p:spPr>
        <p:txBody>
          <a:bodyPr/>
          <a:lstStyle>
            <a:lvl1pPr>
              <a:defRPr sz="2261"/>
            </a:lvl1pPr>
            <a:lvl2pPr>
              <a:defRPr sz="1979"/>
            </a:lvl2pPr>
            <a:lvl3pPr>
              <a:defRPr sz="1696"/>
            </a:lvl3pPr>
            <a:lvl4pPr>
              <a:defRPr sz="1413"/>
            </a:lvl4pPr>
            <a:lvl5pPr>
              <a:defRPr sz="1413"/>
            </a:lvl5pPr>
            <a:lvl6pPr>
              <a:defRPr sz="1413"/>
            </a:lvl6pPr>
            <a:lvl7pPr>
              <a:defRPr sz="1413"/>
            </a:lvl7pPr>
            <a:lvl8pPr>
              <a:defRPr sz="1413"/>
            </a:lvl8pPr>
            <a:lvl9pPr>
              <a:defRPr sz="14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651" y="1453991"/>
            <a:ext cx="6488191" cy="2693699"/>
          </a:xfrm>
        </p:spPr>
        <p:txBody>
          <a:bodyPr/>
          <a:lstStyle>
            <a:lvl1pPr marL="0" indent="0">
              <a:buNone/>
              <a:defRPr sz="1131"/>
            </a:lvl1pPr>
            <a:lvl2pPr marL="323103" indent="0">
              <a:buNone/>
              <a:defRPr sz="989"/>
            </a:lvl2pPr>
            <a:lvl3pPr marL="646206" indent="0">
              <a:buNone/>
              <a:defRPr sz="848"/>
            </a:lvl3pPr>
            <a:lvl4pPr marL="969310" indent="0">
              <a:buNone/>
              <a:defRPr sz="707"/>
            </a:lvl4pPr>
            <a:lvl5pPr marL="1292413" indent="0">
              <a:buNone/>
              <a:defRPr sz="707"/>
            </a:lvl5pPr>
            <a:lvl6pPr marL="1615516" indent="0">
              <a:buNone/>
              <a:defRPr sz="707"/>
            </a:lvl6pPr>
            <a:lvl7pPr marL="1938619" indent="0">
              <a:buNone/>
              <a:defRPr sz="707"/>
            </a:lvl7pPr>
            <a:lvl8pPr marL="2261723" indent="0">
              <a:buNone/>
              <a:defRPr sz="707"/>
            </a:lvl8pPr>
            <a:lvl9pPr marL="2584826" indent="0">
              <a:buNone/>
              <a:defRPr sz="70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73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651" y="323109"/>
            <a:ext cx="6488191" cy="1130882"/>
          </a:xfrm>
        </p:spPr>
        <p:txBody>
          <a:bodyPr anchor="b"/>
          <a:lstStyle>
            <a:lvl1pPr>
              <a:defRPr sz="226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52260" y="697827"/>
            <a:ext cx="10184130" cy="3444254"/>
          </a:xfrm>
        </p:spPr>
        <p:txBody>
          <a:bodyPr anchor="t"/>
          <a:lstStyle>
            <a:lvl1pPr marL="0" indent="0">
              <a:buNone/>
              <a:defRPr sz="2261"/>
            </a:lvl1pPr>
            <a:lvl2pPr marL="323103" indent="0">
              <a:buNone/>
              <a:defRPr sz="1979"/>
            </a:lvl2pPr>
            <a:lvl3pPr marL="646206" indent="0">
              <a:buNone/>
              <a:defRPr sz="1696"/>
            </a:lvl3pPr>
            <a:lvl4pPr marL="969310" indent="0">
              <a:buNone/>
              <a:defRPr sz="1413"/>
            </a:lvl4pPr>
            <a:lvl5pPr marL="1292413" indent="0">
              <a:buNone/>
              <a:defRPr sz="1413"/>
            </a:lvl5pPr>
            <a:lvl6pPr marL="1615516" indent="0">
              <a:buNone/>
              <a:defRPr sz="1413"/>
            </a:lvl6pPr>
            <a:lvl7pPr marL="1938619" indent="0">
              <a:buNone/>
              <a:defRPr sz="1413"/>
            </a:lvl7pPr>
            <a:lvl8pPr marL="2261723" indent="0">
              <a:buNone/>
              <a:defRPr sz="1413"/>
            </a:lvl8pPr>
            <a:lvl9pPr marL="2584826" indent="0">
              <a:buNone/>
              <a:defRPr sz="1413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651" y="1453991"/>
            <a:ext cx="6488191" cy="2693699"/>
          </a:xfrm>
        </p:spPr>
        <p:txBody>
          <a:bodyPr/>
          <a:lstStyle>
            <a:lvl1pPr marL="0" indent="0">
              <a:buNone/>
              <a:defRPr sz="1131"/>
            </a:lvl1pPr>
            <a:lvl2pPr marL="323103" indent="0">
              <a:buNone/>
              <a:defRPr sz="989"/>
            </a:lvl2pPr>
            <a:lvl3pPr marL="646206" indent="0">
              <a:buNone/>
              <a:defRPr sz="848"/>
            </a:lvl3pPr>
            <a:lvl4pPr marL="969310" indent="0">
              <a:buNone/>
              <a:defRPr sz="707"/>
            </a:lvl4pPr>
            <a:lvl5pPr marL="1292413" indent="0">
              <a:buNone/>
              <a:defRPr sz="707"/>
            </a:lvl5pPr>
            <a:lvl6pPr marL="1615516" indent="0">
              <a:buNone/>
              <a:defRPr sz="707"/>
            </a:lvl6pPr>
            <a:lvl7pPr marL="1938619" indent="0">
              <a:buNone/>
              <a:defRPr sz="707"/>
            </a:lvl7pPr>
            <a:lvl8pPr marL="2261723" indent="0">
              <a:buNone/>
              <a:defRPr sz="707"/>
            </a:lvl8pPr>
            <a:lvl9pPr marL="2584826" indent="0">
              <a:buNone/>
              <a:defRPr sz="70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940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83030" y="258039"/>
            <a:ext cx="17350740" cy="93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3030" y="1290193"/>
            <a:ext cx="17350740" cy="30751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83030" y="4492116"/>
            <a:ext cx="4526280" cy="2580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18A1E-B637-4BD9-BE1A-0386C6BDEFEB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63690" y="4492116"/>
            <a:ext cx="6789420" cy="2580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07490" y="4492116"/>
            <a:ext cx="4526280" cy="2580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D9085-0D32-4274-8383-2F7E021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099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646206" rtl="0" eaLnBrk="1" latinLnBrk="0" hangingPunct="1">
        <a:lnSpc>
          <a:spcPct val="90000"/>
        </a:lnSpc>
        <a:spcBef>
          <a:spcPct val="0"/>
        </a:spcBef>
        <a:buNone/>
        <a:defRPr sz="310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1552" indent="-161552" algn="l" defTabSz="646206" rtl="0" eaLnBrk="1" latinLnBrk="0" hangingPunct="1">
        <a:lnSpc>
          <a:spcPct val="90000"/>
        </a:lnSpc>
        <a:spcBef>
          <a:spcPts val="707"/>
        </a:spcBef>
        <a:buFont typeface="Arial" panose="020B0604020202020204" pitchFamily="34" charset="0"/>
        <a:buChar char="•"/>
        <a:defRPr sz="1979" kern="1200">
          <a:solidFill>
            <a:schemeClr val="tx1"/>
          </a:solidFill>
          <a:latin typeface="+mn-lt"/>
          <a:ea typeface="+mn-ea"/>
          <a:cs typeface="+mn-cs"/>
        </a:defRPr>
      </a:lvl1pPr>
      <a:lvl2pPr marL="484655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696" kern="1200">
          <a:solidFill>
            <a:schemeClr val="tx1"/>
          </a:solidFill>
          <a:latin typeface="+mn-lt"/>
          <a:ea typeface="+mn-ea"/>
          <a:cs typeface="+mn-cs"/>
        </a:defRPr>
      </a:lvl2pPr>
      <a:lvl3pPr marL="807758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413" kern="1200">
          <a:solidFill>
            <a:schemeClr val="tx1"/>
          </a:solidFill>
          <a:latin typeface="+mn-lt"/>
          <a:ea typeface="+mn-ea"/>
          <a:cs typeface="+mn-cs"/>
        </a:defRPr>
      </a:lvl3pPr>
      <a:lvl4pPr marL="1130861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4pPr>
      <a:lvl5pPr marL="1453965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5pPr>
      <a:lvl6pPr marL="1777068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6pPr>
      <a:lvl7pPr marL="2100171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7pPr>
      <a:lvl8pPr marL="2423274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8pPr>
      <a:lvl9pPr marL="2746378" indent="-161552" algn="l" defTabSz="646206" rtl="0" eaLnBrk="1" latinLnBrk="0" hangingPunct="1">
        <a:lnSpc>
          <a:spcPct val="90000"/>
        </a:lnSpc>
        <a:spcBef>
          <a:spcPts val="353"/>
        </a:spcBef>
        <a:buFont typeface="Arial" panose="020B0604020202020204" pitchFamily="34" charset="0"/>
        <a:buChar char="•"/>
        <a:defRPr sz="12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1pPr>
      <a:lvl2pPr marL="323103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2pPr>
      <a:lvl3pPr marL="646206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3pPr>
      <a:lvl4pPr marL="969310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4pPr>
      <a:lvl5pPr marL="1292413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5pPr>
      <a:lvl6pPr marL="1615516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6pPr>
      <a:lvl7pPr marL="1938619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7pPr>
      <a:lvl8pPr marL="2261723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8pPr>
      <a:lvl9pPr marL="2584826" algn="l" defTabSz="646206" rtl="0" eaLnBrk="1" latinLnBrk="0" hangingPunct="1">
        <a:defRPr sz="12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20161207_161514.jpg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964791" y="47928"/>
            <a:ext cx="5058745" cy="4745736"/>
          </a:xfrm>
          <a:prstGeom prst="rect">
            <a:avLst/>
          </a:prstGeom>
          <a:ln w="38100" cmpd="sng">
            <a:solidFill>
              <a:schemeClr val="tx1"/>
            </a:solidFill>
          </a:ln>
        </p:spPr>
      </p:pic>
      <p:sp>
        <p:nvSpPr>
          <p:cNvPr id="27" name="Rectangle 26"/>
          <p:cNvSpPr/>
          <p:nvPr/>
        </p:nvSpPr>
        <p:spPr>
          <a:xfrm>
            <a:off x="16831565" y="293554"/>
            <a:ext cx="1802125" cy="1036010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/>
          <p:cNvGrpSpPr/>
          <p:nvPr/>
        </p:nvGrpSpPr>
        <p:grpSpPr>
          <a:xfrm>
            <a:off x="136111" y="44513"/>
            <a:ext cx="18745899" cy="4757881"/>
            <a:chOff x="44670" y="44513"/>
            <a:chExt cx="18745899" cy="4757881"/>
          </a:xfrm>
        </p:grpSpPr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8984" y="44514"/>
              <a:ext cx="5427894" cy="4742820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68676" y="44514"/>
              <a:ext cx="4930198" cy="4757880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820" y="44514"/>
              <a:ext cx="4410856" cy="4757880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grpSp>
          <p:nvGrpSpPr>
            <p:cNvPr id="61" name="Group 60"/>
            <p:cNvGrpSpPr/>
            <p:nvPr/>
          </p:nvGrpSpPr>
          <p:grpSpPr>
            <a:xfrm>
              <a:off x="44670" y="44513"/>
              <a:ext cx="779769" cy="646331"/>
              <a:chOff x="117045" y="124909"/>
              <a:chExt cx="779769" cy="646331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117045" y="124909"/>
                <a:ext cx="470443" cy="510988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163803" y="124909"/>
                <a:ext cx="7330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/>
                  <a:t>a.</a:t>
                </a:r>
                <a:endParaRPr lang="en-US" sz="3600" dirty="0"/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4524794" y="44513"/>
              <a:ext cx="569051" cy="584775"/>
              <a:chOff x="4908474" y="124908"/>
              <a:chExt cx="569051" cy="584775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4908474" y="124909"/>
                <a:ext cx="470443" cy="510988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4955233" y="124908"/>
                <a:ext cx="52229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b</a:t>
                </a:r>
                <a:r>
                  <a:rPr lang="en-US" sz="3200" dirty="0" smtClean="0"/>
                  <a:t>.</a:t>
                </a:r>
                <a:endParaRPr lang="en-US" sz="3200" dirty="0"/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9423732" y="44513"/>
              <a:ext cx="627021" cy="584775"/>
              <a:chOff x="9740540" y="146701"/>
              <a:chExt cx="627021" cy="584775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9740540" y="146701"/>
                <a:ext cx="470443" cy="510988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9787298" y="146701"/>
                <a:ext cx="58026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c</a:t>
                </a:r>
                <a:r>
                  <a:rPr lang="en-US" sz="3200" dirty="0" smtClean="0"/>
                  <a:t>.</a:t>
                </a:r>
                <a:endParaRPr lang="en-US" sz="3200" dirty="0"/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>
              <a:off x="14861736" y="44514"/>
              <a:ext cx="658953" cy="584775"/>
              <a:chOff x="17785861" y="146701"/>
              <a:chExt cx="658953" cy="584775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17785861" y="146701"/>
                <a:ext cx="470443" cy="510988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17832619" y="146701"/>
                <a:ext cx="61219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d</a:t>
                </a:r>
                <a:r>
                  <a:rPr lang="en-US" sz="3200" dirty="0" smtClean="0"/>
                  <a:t>.</a:t>
                </a:r>
                <a:endParaRPr lang="en-US" sz="3200" dirty="0"/>
              </a:p>
            </p:txBody>
          </p:sp>
        </p:grpSp>
        <p:sp>
          <p:nvSpPr>
            <p:cNvPr id="65" name="Rectangle 64"/>
            <p:cNvSpPr/>
            <p:nvPr/>
          </p:nvSpPr>
          <p:spPr>
            <a:xfrm>
              <a:off x="1563026" y="3569220"/>
              <a:ext cx="1802125" cy="103601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551929" y="3572580"/>
              <a:ext cx="180212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i="1" dirty="0">
                  <a:latin typeface="Times New Roman"/>
                  <a:cs typeface="Times New Roman"/>
                </a:rPr>
                <a:t>T</a:t>
              </a:r>
              <a:r>
                <a:rPr lang="en-US" sz="3200" dirty="0" smtClean="0"/>
                <a:t> = 10 s</a:t>
              </a:r>
            </a:p>
            <a:p>
              <a:pPr algn="ctr"/>
              <a:r>
                <a:rPr lang="en-US" sz="3200" dirty="0" smtClean="0"/>
                <a:t>Retrieval</a:t>
              </a:r>
              <a:endParaRPr lang="en-US" sz="32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583298" y="2056008"/>
              <a:ext cx="190160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i="1" dirty="0" smtClean="0">
                  <a:latin typeface="Times New Roman"/>
                  <a:cs typeface="Times New Roman"/>
                </a:rPr>
                <a:t>T</a:t>
              </a:r>
              <a:r>
                <a:rPr lang="en-US" sz="3200" dirty="0" smtClean="0"/>
                <a:t> = 30 s</a:t>
              </a:r>
            </a:p>
            <a:p>
              <a:pPr algn="ctr"/>
              <a:r>
                <a:rPr lang="en-US" sz="3200" dirty="0" smtClean="0"/>
                <a:t>Deploying</a:t>
              </a:r>
              <a:endParaRPr lang="en-US" sz="32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1092596" y="1999560"/>
              <a:ext cx="195051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i="1" dirty="0">
                  <a:latin typeface="Times New Roman"/>
                  <a:cs typeface="Times New Roman"/>
                </a:rPr>
                <a:t>T</a:t>
              </a:r>
              <a:r>
                <a:rPr lang="en-US" sz="3200" dirty="0" smtClean="0"/>
                <a:t> = 35 s</a:t>
              </a:r>
            </a:p>
            <a:p>
              <a:pPr algn="ctr"/>
              <a:r>
                <a:rPr lang="en-US" sz="3200" dirty="0" smtClean="0"/>
                <a:t>Dropped</a:t>
              </a:r>
              <a:endParaRPr lang="en-US" sz="32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581067" y="250217"/>
              <a:ext cx="2209502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i="1" dirty="0">
                  <a:latin typeface="Times New Roman"/>
                  <a:cs typeface="Times New Roman"/>
                </a:rPr>
                <a:t>T</a:t>
              </a:r>
              <a:r>
                <a:rPr lang="en-US" sz="3200" dirty="0" smtClean="0"/>
                <a:t> = </a:t>
              </a:r>
              <a:r>
                <a:rPr lang="en-US" sz="3200" dirty="0" smtClean="0"/>
                <a:t>60 </a:t>
              </a:r>
              <a:r>
                <a:rPr lang="en-US" sz="3200" dirty="0" smtClean="0"/>
                <a:t>s</a:t>
              </a:r>
            </a:p>
            <a:p>
              <a:pPr algn="ctr"/>
              <a:r>
                <a:rPr lang="en-US" sz="3200" dirty="0" smtClean="0"/>
                <a:t>Landed</a:t>
              </a:r>
              <a:endParaRPr lang="en-US" sz="32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451331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</TotalTime>
  <Words>28</Words>
  <Application>Microsoft Macintosh PowerPoint</Application>
  <PresentationFormat>Custom</PresentationFormat>
  <Paragraphs>12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Srikanth K.V.S</dc:creator>
  <cp:lastModifiedBy>Aaron Becker</cp:lastModifiedBy>
  <cp:revision>12</cp:revision>
  <dcterms:created xsi:type="dcterms:W3CDTF">2016-09-10T23:33:23Z</dcterms:created>
  <dcterms:modified xsi:type="dcterms:W3CDTF">2016-12-08T04:52:40Z</dcterms:modified>
</cp:coreProperties>
</file>

<file path=docProps/thumbnail.jpeg>
</file>